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03303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4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9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888999" indent="-444498" algn="ctr">
              <a:spcBef>
                <a:spcPts val="0"/>
              </a:spcBef>
              <a:defRPr sz="3200"/>
            </a:lvl2pPr>
            <a:lvl3pPr marL="1333499" indent="-444499" algn="ctr">
              <a:spcBef>
                <a:spcPts val="0"/>
              </a:spcBef>
              <a:defRPr sz="3200"/>
            </a:lvl3pPr>
            <a:lvl4pPr marL="1777999" indent="-444499" algn="ctr">
              <a:spcBef>
                <a:spcPts val="0"/>
              </a:spcBef>
              <a:defRPr sz="3200"/>
            </a:lvl4pPr>
            <a:lvl5pPr marL="2222499" indent="-444499" algn="ctr">
              <a:spcBef>
                <a:spcPts val="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4833937" y="5997575"/>
            <a:ext cx="14716127" cy="8636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712266" y="0"/>
            <a:ext cx="20959467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9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4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6231432" y="863203"/>
            <a:ext cx="17439683" cy="1162645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40" cy="5607847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5"/>
            <a:ext cx="7500940" cy="578644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40" cy="8840394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7" y="13073062"/>
            <a:ext cx="466260" cy="47306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4"/>
            <a:ext cx="15609094" cy="1014413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42031" y="7072310"/>
            <a:ext cx="8514493" cy="56792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192000" y="1250154"/>
            <a:ext cx="8251033" cy="55006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91704" y="1250154"/>
            <a:ext cx="16850321" cy="112335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5"/>
            <a:ext cx="15609094" cy="3036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3" tIns="71433" rIns="71433" bIns="71433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3" tIns="71433" rIns="71433" bIns="71433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7" y="13073062"/>
            <a:ext cx="466260" cy="39907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>
            <a:spAutoFit/>
          </a:bodyPr>
          <a:lstStyle>
            <a:lvl1pPr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4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4" marR="0" indent="-611184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4" marR="0" indent="-611184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2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TUBERCULOSE_Template_Capa_02_42x23,5cm.jpg" descr="TUBERCULOSE_Template_Capa_02_42x23,5c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5373" y="-1"/>
            <a:ext cx="24514746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TUBERCULOSE_Template_Miolo_42x23,5cm-2.jpg" descr="TUBERCULOSE_Template_Miolo_42x23,5cm-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028" y="-3"/>
            <a:ext cx="24522056" cy="137160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TUBERCULOSE_Template_Verso_42x23,5cm-2.jpg" descr="TUBERCULOSE_Template_Verso_42x23,5cm-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9028" y="-3"/>
            <a:ext cx="24522056" cy="137160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3" tIns="71433" rIns="71433" bIns="71433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3" tIns="71433" rIns="71433" bIns="71433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3" tIns="71433" rIns="71433" bIns="71433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3" tIns="71433" rIns="71433" bIns="71433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Personalizar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Helvetica</vt:lpstr>
      <vt:lpstr>Helvetica Light</vt:lpstr>
      <vt:lpstr>Helvetica Neue</vt:lpstr>
      <vt:lpstr>Helvetica Neue Light</vt:lpstr>
      <vt:lpstr>Helvetica Neue Medium</vt:lpstr>
      <vt:lpstr>Helvetica Neue UltraLight</vt:lpstr>
      <vt:lpstr>White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ciadecomunicacao</dc:creator>
  <cp:lastModifiedBy>ciadecomunicacao</cp:lastModifiedBy>
  <cp:revision>1</cp:revision>
  <dcterms:modified xsi:type="dcterms:W3CDTF">2020-03-17T22:13:52Z</dcterms:modified>
</cp:coreProperties>
</file>