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330" r:id="rId4"/>
    <p:sldId id="331" r:id="rId5"/>
    <p:sldId id="332" r:id="rId6"/>
    <p:sldId id="329" r:id="rId7"/>
    <p:sldId id="333" r:id="rId8"/>
    <p:sldId id="334" r:id="rId9"/>
    <p:sldId id="335" r:id="rId10"/>
    <p:sldId id="336" r:id="rId11"/>
    <p:sldId id="337" r:id="rId12"/>
    <p:sldId id="338" r:id="rId13"/>
    <p:sldId id="328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33" d="100"/>
          <a:sy n="33" d="100"/>
        </p:scale>
        <p:origin x="-2196" y="-100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912619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Texto do Título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</p:spPr>
        <p:txBody>
          <a:bodyPr lIns="71437" tIns="71437" rIns="71437" bIns="71437"/>
          <a:lstStyle>
            <a:lvl1pPr defTabSz="821531"/>
          </a:lstStyle>
          <a:p>
            <a:r>
              <a:t>Texto do Título</a:t>
            </a:r>
          </a:p>
        </p:txBody>
      </p:sp>
      <p:sp>
        <p:nvSpPr>
          <p:cNvPr id="127" name="Shape 127"/>
          <p:cNvSpPr>
            <a:spLocks noGrp="1"/>
          </p:cNvSpPr>
          <p:nvPr>
            <p:ph type="body" idx="1"/>
          </p:nvPr>
        </p:nvSpPr>
        <p:spPr>
          <a:xfrm>
            <a:off x="4387453" y="3661171"/>
            <a:ext cx="15609094" cy="8840392"/>
          </a:xfrm>
          <a:prstGeom prst="rect">
            <a:avLst/>
          </a:prstGeom>
        </p:spPr>
        <p:txBody>
          <a:bodyPr lIns="71437" tIns="71437" rIns="71437" bIns="71437"/>
          <a:lstStyle>
            <a:lvl1pPr marL="617361" indent="-617361" defTabSz="821531">
              <a:defRPr sz="5000"/>
            </a:lvl1pPr>
            <a:lvl2pPr marL="1061861" indent="-617361" defTabSz="821531">
              <a:defRPr sz="5000"/>
            </a:lvl2pPr>
            <a:lvl3pPr marL="1506361" indent="-617361" defTabSz="821531">
              <a:defRPr sz="5000"/>
            </a:lvl3pPr>
            <a:lvl4pPr marL="1950861" indent="-617361" defTabSz="821531">
              <a:defRPr sz="5000"/>
            </a:lvl4pPr>
            <a:lvl5pPr marL="2395361" indent="-617361" defTabSz="821531">
              <a:defRPr sz="50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28" name="Shape 128"/>
          <p:cNvSpPr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</p:spPr>
        <p:txBody>
          <a:bodyPr lIns="71437" tIns="71437" rIns="71437" bIns="71437"/>
          <a:lstStyle>
            <a:lvl1pPr defTabSz="821531"/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Ce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3165980" y="1104900"/>
            <a:ext cx="9525001" cy="11506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Texto do Título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Sup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Marcadores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13169900" y="3238500"/>
            <a:ext cx="9525000" cy="920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rês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–Jaime Silveira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“Digite uma citação aqui.”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do Título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2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capa_apresentaçã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1786" y="-63295"/>
            <a:ext cx="24587572" cy="138425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hueOff val="-176146"/>
            <a:satOff val="3665"/>
            <a:lumOff val="-1398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xfrm>
            <a:off x="5111810" y="5844940"/>
            <a:ext cx="14160380" cy="2026120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0">
                <a:solidFill>
                  <a:srgbClr val="FFFFFF"/>
                </a:solidFill>
                <a:latin typeface="Nexa Bold"/>
                <a:ea typeface="Nexa Bold"/>
                <a:cs typeface="Nexa Bold"/>
                <a:sym typeface="Nexa Bold"/>
              </a:defRPr>
            </a:lvl1pPr>
          </a:lstStyle>
          <a:p>
            <a:r>
              <a:rPr lang="pt-BR" dirty="0" smtClean="0"/>
              <a:t>PARINTINS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07745492"/>
      </p:ext>
    </p:extLst>
  </p:cSld>
  <p:clrMapOvr>
    <a:masterClrMapping/>
  </p:clrMapOvr>
  <p:transition spd="slow">
    <p:push dir="u"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1516975" y="13269030"/>
            <a:ext cx="2867025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800" dirty="0" smtClean="0"/>
              <a:t>Arte Conceito</a:t>
            </a:r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pic>
        <p:nvPicPr>
          <p:cNvPr id="8194" name="Picture 2" descr="http://cloud.calia.com.br/M_SAUDE/AIDS_FESTAS/PARINTINS/FAIXA_BARCO/JPG_BAIXA/MS_AIDS_Parintins_Faixa_Barco_4x2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485900"/>
            <a:ext cx="21717000" cy="1085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313180"/>
      </p:ext>
    </p:extLst>
  </p:cSld>
  <p:clrMapOvr>
    <a:masterClrMapping/>
  </p:clrMapOvr>
  <p:transition spd="slow">
    <p:push dir="u"/>
  </p:transition>
  <p:timing>
    <p:tnLst>
      <p:par>
        <p:cTn id="1" dur="indefinite" restart="never" fill="hold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1516975" y="13269030"/>
            <a:ext cx="2867025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800" dirty="0" err="1" smtClean="0"/>
              <a:t>Mochiladoor</a:t>
            </a:r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pic>
        <p:nvPicPr>
          <p:cNvPr id="7170" name="Picture 2" descr="http://cloud.calia.com.br/M_SAUDE/AIDS_FESTAS/PARINTINS/MOCHILADOOR/JPG_BAIXA/MS_AIDS_Parintins_MochilaDoor_40x40cm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1514475"/>
            <a:ext cx="10731500" cy="1073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15627"/>
      </p:ext>
    </p:extLst>
  </p:cSld>
  <p:clrMapOvr>
    <a:masterClrMapping/>
  </p:clrMapOvr>
  <p:transition spd="slow">
    <p:push dir="u"/>
  </p:transition>
  <p:timing>
    <p:tnLst>
      <p:par>
        <p:cTn id="1" dur="indefinite" restart="never" fill="hold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encerrament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27" y="0"/>
            <a:ext cx="24362345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hueOff val="-176146"/>
            <a:satOff val="3665"/>
            <a:lumOff val="-1398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xfrm>
            <a:off x="5111810" y="5844940"/>
            <a:ext cx="14160380" cy="2026120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0">
                <a:solidFill>
                  <a:srgbClr val="FFFFFF"/>
                </a:solidFill>
                <a:latin typeface="Nexa Bold"/>
                <a:ea typeface="Nexa Bold"/>
                <a:cs typeface="Nexa Bold"/>
                <a:sym typeface="Nexa Bold"/>
              </a:defRPr>
            </a:lvl1pPr>
          </a:lstStyle>
          <a:p>
            <a:r>
              <a:rPr lang="pt-BR" dirty="0" smtClean="0"/>
              <a:t>PARADAS LGBT</a:t>
            </a:r>
            <a:endParaRPr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1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loud.calia.com.br/M_SAUDE/AIDS_FESTAS/PARADA_GAY/CARTAZ/JPG_BAIXA/MS_AIDS_FESTAS_PARADA_GAY_CARTA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325" y="0"/>
            <a:ext cx="18789650" cy="1374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1516975" y="13269030"/>
            <a:ext cx="2867025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800" dirty="0" smtClean="0"/>
              <a:t>Arte Conceito</a:t>
            </a:r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76992669"/>
      </p:ext>
    </p:extLst>
  </p:cSld>
  <p:clrMapOvr>
    <a:masterClrMapping/>
  </p:clrMapOvr>
  <p:transition spd="slow">
    <p:push dir="u"/>
  </p:transition>
  <p:timing>
    <p:tnLst>
      <p:par>
        <p:cTn id="1" dur="indefinite" restart="never" fill="hold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loud.calia.com.br/M_SAUDE/AIDS_FESTAS/PARADA_GAY/MUB/JPG_BAIXA/MS_AIDS_Parada_Gay_MUB_119x174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88" y="142875"/>
            <a:ext cx="9205762" cy="134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1516975" y="13269030"/>
            <a:ext cx="2867025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800" dirty="0" smtClean="0"/>
              <a:t>MUB</a:t>
            </a:r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974745011"/>
      </p:ext>
    </p:extLst>
  </p:cSld>
  <p:clrMapOvr>
    <a:masterClrMapping/>
  </p:clrMapOvr>
  <p:transition spd="slow">
    <p:push dir="u"/>
  </p:transition>
  <p:timing>
    <p:tnLst>
      <p:par>
        <p:cTn id="1" dur="indefinite" restart="never" fill="hold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loud.calia.com.br/M_SAUDE/AIDS_FESTAS/PARADA_GAY/WALKDOOR/JPG_BAIXA/WALKDOOR_Parada_Gay_50x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100" y="771525"/>
            <a:ext cx="11430000" cy="11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1516975" y="13269030"/>
            <a:ext cx="2867025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800" dirty="0" err="1" smtClean="0"/>
              <a:t>Walkdoor</a:t>
            </a:r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974745011"/>
      </p:ext>
    </p:extLst>
  </p:cSld>
  <p:clrMapOvr>
    <a:masterClrMapping/>
  </p:clrMapOvr>
  <p:transition spd="slow">
    <p:push dir="u"/>
  </p:transition>
  <p:timing>
    <p:tnLst>
      <p:par>
        <p:cTn id="1" dur="indefinite" restart="never" fill="hold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hueOff val="-176146"/>
            <a:satOff val="3665"/>
            <a:lumOff val="-1398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xfrm>
            <a:off x="5111810" y="5844940"/>
            <a:ext cx="14160380" cy="2026120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0">
                <a:solidFill>
                  <a:srgbClr val="FFFFFF"/>
                </a:solidFill>
                <a:latin typeface="Nexa Bold"/>
                <a:ea typeface="Nexa Bold"/>
                <a:cs typeface="Nexa Bold"/>
                <a:sym typeface="Nexa Bold"/>
              </a:defRPr>
            </a:lvl1pPr>
          </a:lstStyle>
          <a:p>
            <a:r>
              <a:rPr lang="pt-BR" dirty="0" smtClean="0"/>
              <a:t>FESTA JUNINA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5848209"/>
      </p:ext>
    </p:extLst>
  </p:cSld>
  <p:clrMapOvr>
    <a:masterClrMapping/>
  </p:clrMapOvr>
  <p:transition spd="slow">
    <p:push dir="u"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loud.calia.com.br/M_SAUDE/AIDS_FESTAS/SAO_JOAO/CARTAZ/JPG_BAIXA/MS_AIDS_FESTAS_SAO_JOAO_CARTA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335" y="163512"/>
            <a:ext cx="18579681" cy="1349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1516975" y="13269030"/>
            <a:ext cx="2867025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800" dirty="0" smtClean="0"/>
              <a:t>Arte Conceito</a:t>
            </a:r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974745011"/>
      </p:ext>
    </p:extLst>
  </p:cSld>
  <p:clrMapOvr>
    <a:masterClrMapping/>
  </p:clrMapOvr>
  <p:transition spd="slow">
    <p:push dir="u"/>
  </p:transition>
  <p:timing>
    <p:tnLst>
      <p:par>
        <p:cTn id="1" dur="indefinite" restart="never" fill="hold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loud.calia.com.br/M_SAUDE/AIDS_FESTAS/SAO_JOAO/MOCHILADOOR/JPG_BAIXA/MS_AIDS_Junina_Mochiladoor_40x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025" y="2114550"/>
            <a:ext cx="9525000" cy="95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1516975" y="13269030"/>
            <a:ext cx="2867025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800" dirty="0" err="1" smtClean="0"/>
              <a:t>Mochiladoor</a:t>
            </a:r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974745011"/>
      </p:ext>
    </p:extLst>
  </p:cSld>
  <p:clrMapOvr>
    <a:masterClrMapping/>
  </p:clrMapOvr>
  <p:transition spd="slow">
    <p:push dir="u"/>
  </p:transition>
  <p:timing>
    <p:tnLst>
      <p:par>
        <p:cTn id="1" dur="indefinite" restart="never" fill="hold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loud.calia.com.br/M_SAUDE/AIDS_FESTAS/SAO_JOAO/FRAME%20PARA%20FOTO/JPG_BAIXA/MOCKUP-ACAO-FOTO-15x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00" y="1120775"/>
            <a:ext cx="16878300" cy="1124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1516975" y="13269030"/>
            <a:ext cx="2867025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800" dirty="0" smtClean="0"/>
              <a:t>Moldura para foto</a:t>
            </a:r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974745011"/>
      </p:ext>
    </p:extLst>
  </p:cSld>
  <p:clrMapOvr>
    <a:masterClrMapping/>
  </p:clrMapOvr>
  <p:transition spd="slow">
    <p:push dir="u"/>
  </p:transition>
  <p:timing>
    <p:tnLst>
      <p:par>
        <p:cTn id="1" dur="indefinite" restart="never" fill="hold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18</Words>
  <Application>Microsoft Office PowerPoint</Application>
  <PresentationFormat>Personalizar</PresentationFormat>
  <Paragraphs>11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White</vt:lpstr>
      <vt:lpstr>Apresentação do PowerPoint</vt:lpstr>
      <vt:lpstr>PARADAS LGBT</vt:lpstr>
      <vt:lpstr>Apresentação do PowerPoint</vt:lpstr>
      <vt:lpstr>Apresentação do PowerPoint</vt:lpstr>
      <vt:lpstr>Apresentação do PowerPoint</vt:lpstr>
      <vt:lpstr>FESTA JUNINA</vt:lpstr>
      <vt:lpstr>Apresentação do PowerPoint</vt:lpstr>
      <vt:lpstr>Apresentação do PowerPoint</vt:lpstr>
      <vt:lpstr>Apresentação do PowerPoint</vt:lpstr>
      <vt:lpstr>PARINTINS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Adriana</dc:creator>
  <cp:lastModifiedBy>Adriana</cp:lastModifiedBy>
  <cp:revision>7</cp:revision>
  <dcterms:modified xsi:type="dcterms:W3CDTF">2017-06-21T20:30:14Z</dcterms:modified>
</cp:coreProperties>
</file>